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5D4B6E-6810-4D03-8381-1D0DE21646D6}" type="datetimeFigureOut">
              <a:rPr lang="en-GB" smtClean="0"/>
              <a:t>03/04/2017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6C839A-97C1-4CF4-9139-BAB798723A8D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C839A-97C1-4CF4-9139-BAB798723A8D}" type="slidenum">
              <a:rPr lang="en-GB" smtClean="0"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C839A-97C1-4CF4-9139-BAB798723A8D}" type="slidenum">
              <a:rPr lang="en-GB" smtClean="0"/>
              <a:t>4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E2868-F78C-43B8-841C-EFAB2DF2FA2D}" type="datetimeFigureOut">
              <a:rPr lang="en-GB" smtClean="0"/>
              <a:t>03/04/2017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BFF58-AA30-4EC3-8896-A5FC16B4398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E2868-F78C-43B8-841C-EFAB2DF2FA2D}" type="datetimeFigureOut">
              <a:rPr lang="en-GB" smtClean="0"/>
              <a:t>03/04/2017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BFF58-AA30-4EC3-8896-A5FC16B4398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E2868-F78C-43B8-841C-EFAB2DF2FA2D}" type="datetimeFigureOut">
              <a:rPr lang="en-GB" smtClean="0"/>
              <a:t>03/04/2017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BFF58-AA30-4EC3-8896-A5FC16B4398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E2868-F78C-43B8-841C-EFAB2DF2FA2D}" type="datetimeFigureOut">
              <a:rPr lang="en-GB" smtClean="0"/>
              <a:t>03/04/2017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BFF58-AA30-4EC3-8896-A5FC16B4398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E2868-F78C-43B8-841C-EFAB2DF2FA2D}" type="datetimeFigureOut">
              <a:rPr lang="en-GB" smtClean="0"/>
              <a:t>03/04/2017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BFF58-AA30-4EC3-8896-A5FC16B4398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E2868-F78C-43B8-841C-EFAB2DF2FA2D}" type="datetimeFigureOut">
              <a:rPr lang="en-GB" smtClean="0"/>
              <a:t>03/04/2017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BFF58-AA30-4EC3-8896-A5FC16B4398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E2868-F78C-43B8-841C-EFAB2DF2FA2D}" type="datetimeFigureOut">
              <a:rPr lang="en-GB" smtClean="0"/>
              <a:t>03/04/2017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BFF58-AA30-4EC3-8896-A5FC16B4398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E2868-F78C-43B8-841C-EFAB2DF2FA2D}" type="datetimeFigureOut">
              <a:rPr lang="en-GB" smtClean="0"/>
              <a:t>03/04/2017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BFF58-AA30-4EC3-8896-A5FC16B4398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E2868-F78C-43B8-841C-EFAB2DF2FA2D}" type="datetimeFigureOut">
              <a:rPr lang="en-GB" smtClean="0"/>
              <a:t>03/04/2017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BFF58-AA30-4EC3-8896-A5FC16B4398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E2868-F78C-43B8-841C-EFAB2DF2FA2D}" type="datetimeFigureOut">
              <a:rPr lang="en-GB" smtClean="0"/>
              <a:t>03/04/2017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BFF58-AA30-4EC3-8896-A5FC16B4398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E2868-F78C-43B8-841C-EFAB2DF2FA2D}" type="datetimeFigureOut">
              <a:rPr lang="en-GB" smtClean="0"/>
              <a:t>03/04/2017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BFF58-AA30-4EC3-8896-A5FC16B4398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5E2868-F78C-43B8-841C-EFAB2DF2FA2D}" type="datetimeFigureOut">
              <a:rPr lang="en-GB" smtClean="0"/>
              <a:t>03/04/2017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5BFF58-AA30-4EC3-8896-A5FC16B4398B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83768" y="2060848"/>
            <a:ext cx="31683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pPr algn="ctr"/>
            <a:r>
              <a:rPr lang="en-GB" b="1" dirty="0" smtClean="0">
                <a:latin typeface="Comic Sans MS" pitchFamily="66" charset="0"/>
              </a:rPr>
              <a:t>Elm Class</a:t>
            </a:r>
          </a:p>
          <a:p>
            <a:pPr algn="ctr"/>
            <a:r>
              <a:rPr lang="en-GB" b="1" dirty="0" smtClean="0">
                <a:latin typeface="Comic Sans MS" pitchFamily="66" charset="0"/>
              </a:rPr>
              <a:t>Summer Term </a:t>
            </a:r>
          </a:p>
          <a:p>
            <a:pPr algn="ctr"/>
            <a:r>
              <a:rPr lang="en-GB" b="1" dirty="0" smtClean="0">
                <a:latin typeface="Comic Sans MS" pitchFamily="66" charset="0"/>
              </a:rPr>
              <a:t>2017</a:t>
            </a:r>
            <a:endParaRPr lang="en-GB" b="1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23728" y="3645024"/>
            <a:ext cx="4608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Compare and Contrast small areas of the UK to an area of a non- European Country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755576" y="908720"/>
            <a:ext cx="2448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Berwick Upon Tweed</a:t>
            </a:r>
          </a:p>
          <a:p>
            <a:r>
              <a:rPr lang="en-GB" dirty="0" smtClean="0"/>
              <a:t>England</a:t>
            </a:r>
          </a:p>
          <a:p>
            <a:r>
              <a:rPr lang="en-GB" dirty="0" smtClean="0"/>
              <a:t>United Kingdom</a:t>
            </a:r>
          </a:p>
          <a:p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5220072" y="980728"/>
            <a:ext cx="2448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Berwick Upon Tweed</a:t>
            </a:r>
          </a:p>
          <a:p>
            <a:r>
              <a:rPr lang="en-GB" dirty="0" smtClean="0"/>
              <a:t>City in Victoria</a:t>
            </a:r>
          </a:p>
          <a:p>
            <a:r>
              <a:rPr lang="en-GB" dirty="0" smtClean="0"/>
              <a:t>Australia</a:t>
            </a:r>
          </a:p>
          <a:p>
            <a:endParaRPr lang="en-GB" dirty="0"/>
          </a:p>
        </p:txBody>
      </p:sp>
      <p:sp>
        <p:nvSpPr>
          <p:cNvPr id="11269" name="AutoShape 5" descr="Image result for u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1270" name="Picture 6" descr="C:\Users\Amanda\Desktop\u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988840"/>
            <a:ext cx="1248936" cy="1440160"/>
          </a:xfrm>
          <a:prstGeom prst="rect">
            <a:avLst/>
          </a:prstGeom>
          <a:noFill/>
        </p:spPr>
      </p:pic>
      <p:pic>
        <p:nvPicPr>
          <p:cNvPr id="11271" name="Picture 7" descr="C:\Users\Amanda\Desktop\berwick Australi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4869160"/>
            <a:ext cx="3124169" cy="1621405"/>
          </a:xfrm>
          <a:prstGeom prst="rect">
            <a:avLst/>
          </a:prstGeom>
          <a:noFill/>
        </p:spPr>
      </p:pic>
      <p:pic>
        <p:nvPicPr>
          <p:cNvPr id="11272" name="Picture 8" descr="C:\Users\Amanda\Desktop\downloa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60232" y="2060848"/>
            <a:ext cx="1568599" cy="1435101"/>
          </a:xfrm>
          <a:prstGeom prst="rect">
            <a:avLst/>
          </a:prstGeom>
          <a:noFill/>
        </p:spPr>
      </p:pic>
      <p:pic>
        <p:nvPicPr>
          <p:cNvPr id="11273" name="Picture 9" descr="C:\Users\Amanda\Desktop\images (2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4437112"/>
            <a:ext cx="2143125" cy="2143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        </a:t>
            </a:r>
            <a:endParaRPr lang="en-GB" dirty="0"/>
          </a:p>
        </p:txBody>
      </p:sp>
      <p:sp>
        <p:nvSpPr>
          <p:cNvPr id="11" name="Oval Callout 10"/>
          <p:cNvSpPr/>
          <p:nvPr/>
        </p:nvSpPr>
        <p:spPr>
          <a:xfrm>
            <a:off x="323528" y="188640"/>
            <a:ext cx="2772178" cy="1687133"/>
          </a:xfrm>
          <a:prstGeom prst="wedgeEllipseCallout">
            <a:avLst>
              <a:gd name="adj1" fmla="val -47314"/>
              <a:gd name="adj2" fmla="val 83874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>
                <a:solidFill>
                  <a:schemeClr val="tx1"/>
                </a:solidFill>
              </a:rPr>
              <a:t>We </a:t>
            </a:r>
            <a:r>
              <a:rPr lang="en-GB" dirty="0" smtClean="0">
                <a:solidFill>
                  <a:schemeClr val="tx1"/>
                </a:solidFill>
              </a:rPr>
              <a:t>will find out where both towns /countries are in the world using Google Maps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Callout 11"/>
          <p:cNvSpPr/>
          <p:nvPr/>
        </p:nvSpPr>
        <p:spPr>
          <a:xfrm>
            <a:off x="3347864" y="332656"/>
            <a:ext cx="2772178" cy="1687133"/>
          </a:xfrm>
          <a:prstGeom prst="wedgeEllipseCallout">
            <a:avLst>
              <a:gd name="adj1" fmla="val -47314"/>
              <a:gd name="adj2" fmla="val 83874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/>
          </a:p>
        </p:txBody>
      </p:sp>
      <p:sp>
        <p:nvSpPr>
          <p:cNvPr id="13" name="Oval Callout 12"/>
          <p:cNvSpPr/>
          <p:nvPr/>
        </p:nvSpPr>
        <p:spPr>
          <a:xfrm>
            <a:off x="6275232" y="365125"/>
            <a:ext cx="2772178" cy="1687133"/>
          </a:xfrm>
          <a:prstGeom prst="wedgeEllipseCallout">
            <a:avLst>
              <a:gd name="adj1" fmla="val -47314"/>
              <a:gd name="adj2" fmla="val 83874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>
                <a:solidFill>
                  <a:schemeClr val="tx1"/>
                </a:solidFill>
              </a:rPr>
              <a:t>We will </a:t>
            </a:r>
            <a:r>
              <a:rPr lang="en-GB" dirty="0" smtClean="0">
                <a:solidFill>
                  <a:schemeClr val="tx1"/>
                </a:solidFill>
              </a:rPr>
              <a:t>find out about different types of food eaten in each  country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4" name="Oval Callout 13"/>
          <p:cNvSpPr/>
          <p:nvPr/>
        </p:nvSpPr>
        <p:spPr>
          <a:xfrm>
            <a:off x="3347863" y="2348881"/>
            <a:ext cx="2752295" cy="1787316"/>
          </a:xfrm>
          <a:prstGeom prst="wedgeEllipseCallout">
            <a:avLst>
              <a:gd name="adj1" fmla="val -47314"/>
              <a:gd name="adj2" fmla="val 83874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>
                <a:solidFill>
                  <a:schemeClr val="tx1"/>
                </a:solidFill>
              </a:rPr>
              <a:t>We will </a:t>
            </a:r>
            <a:r>
              <a:rPr lang="en-GB" dirty="0" smtClean="0">
                <a:solidFill>
                  <a:schemeClr val="tx1"/>
                </a:solidFill>
              </a:rPr>
              <a:t>write a letter to the  school children in Berwick Australia and try and find their website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5" name="Oval Callout 14"/>
          <p:cNvSpPr/>
          <p:nvPr/>
        </p:nvSpPr>
        <p:spPr>
          <a:xfrm>
            <a:off x="6342845" y="2357058"/>
            <a:ext cx="2772178" cy="1687133"/>
          </a:xfrm>
          <a:prstGeom prst="wedgeEllipseCallout">
            <a:avLst>
              <a:gd name="adj1" fmla="val -47314"/>
              <a:gd name="adj2" fmla="val 83874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>
                <a:solidFill>
                  <a:schemeClr val="tx1"/>
                </a:solidFill>
              </a:rPr>
              <a:t>We will find out if there are any beaches in Berwick , Australia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Oval Callout 15"/>
          <p:cNvSpPr/>
          <p:nvPr/>
        </p:nvSpPr>
        <p:spPr>
          <a:xfrm>
            <a:off x="3435439" y="4454612"/>
            <a:ext cx="2772178" cy="1687133"/>
          </a:xfrm>
          <a:prstGeom prst="wedgeEllipseCallout">
            <a:avLst>
              <a:gd name="adj1" fmla="val -47314"/>
              <a:gd name="adj2" fmla="val 83874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>
                <a:solidFill>
                  <a:schemeClr val="tx1"/>
                </a:solidFill>
              </a:rPr>
              <a:t>We will </a:t>
            </a:r>
            <a:r>
              <a:rPr lang="en-GB" dirty="0" smtClean="0">
                <a:solidFill>
                  <a:schemeClr val="tx1"/>
                </a:solidFill>
              </a:rPr>
              <a:t>find out what the time difference is between each Country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7" name="Oval Callout 16"/>
          <p:cNvSpPr/>
          <p:nvPr/>
        </p:nvSpPr>
        <p:spPr>
          <a:xfrm>
            <a:off x="367048" y="4430779"/>
            <a:ext cx="2772178" cy="1687133"/>
          </a:xfrm>
          <a:prstGeom prst="wedgeEllipseCallout">
            <a:avLst>
              <a:gd name="adj1" fmla="val -47314"/>
              <a:gd name="adj2" fmla="val 83874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>
                <a:solidFill>
                  <a:schemeClr val="tx1"/>
                </a:solidFill>
              </a:rPr>
              <a:t>We </a:t>
            </a:r>
            <a:r>
              <a:rPr lang="en-GB" dirty="0" smtClean="0">
                <a:solidFill>
                  <a:schemeClr val="tx1"/>
                </a:solidFill>
              </a:rPr>
              <a:t>will find out what the weather is like in both towns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8" name="Oval Callout 17"/>
          <p:cNvSpPr/>
          <p:nvPr/>
        </p:nvSpPr>
        <p:spPr>
          <a:xfrm>
            <a:off x="313118" y="2397952"/>
            <a:ext cx="2772178" cy="1687133"/>
          </a:xfrm>
          <a:prstGeom prst="wedgeEllipseCallout">
            <a:avLst>
              <a:gd name="adj1" fmla="val -47314"/>
              <a:gd name="adj2" fmla="val 83874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>
                <a:solidFill>
                  <a:schemeClr val="tx1"/>
                </a:solidFill>
              </a:rPr>
              <a:t>We will find out what the children in Berwick in Australia  like  to do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9" name="Oval Callout 18"/>
          <p:cNvSpPr/>
          <p:nvPr/>
        </p:nvSpPr>
        <p:spPr>
          <a:xfrm>
            <a:off x="6275232" y="4454612"/>
            <a:ext cx="2772178" cy="1687133"/>
          </a:xfrm>
          <a:prstGeom prst="wedgeEllipseCallout">
            <a:avLst>
              <a:gd name="adj1" fmla="val -47314"/>
              <a:gd name="adj2" fmla="val 83874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>
                <a:solidFill>
                  <a:schemeClr val="tx1"/>
                </a:solidFill>
              </a:rPr>
              <a:t>We will </a:t>
            </a:r>
            <a:r>
              <a:rPr lang="en-GB" dirty="0" smtClean="0">
                <a:solidFill>
                  <a:schemeClr val="tx1"/>
                </a:solidFill>
              </a:rPr>
              <a:t>look at pictures of both towns to see if they look the same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779912" y="548680"/>
            <a:ext cx="18722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We will look at the animals that live in both countries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65493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980728"/>
            <a:ext cx="60521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https://www.travelvictoria.com.au/berwick/weather/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179512" y="1556792"/>
            <a:ext cx="43433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http://www.thebuzzaroundberwick.com.au/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179512" y="2132856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https://www.tripadvisor.co.uk/Tourism-g552140-Berwick_Greater_Melbourne_Victoria-Vacations.html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323528" y="332656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Useful websites</a:t>
            </a:r>
            <a:endParaRPr lang="en-GB" b="1" dirty="0"/>
          </a:p>
        </p:txBody>
      </p:sp>
      <p:sp>
        <p:nvSpPr>
          <p:cNvPr id="10" name="Rectangle 9"/>
          <p:cNvSpPr/>
          <p:nvPr/>
        </p:nvSpPr>
        <p:spPr>
          <a:xfrm>
            <a:off x="179512" y="3105835"/>
            <a:ext cx="66784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http://www.visitnorthumberland.com/berwick-upon-tweed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251520" y="3717032"/>
            <a:ext cx="30151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http://www.visitberwick.com/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251520" y="4293096"/>
            <a:ext cx="67689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http://www.undiscoveredscotland.co.uk/berwick/berwickupontweed/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9680" y="748320"/>
            <a:ext cx="4576605" cy="793018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Display Board </a:t>
            </a:r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765665" y="1724291"/>
            <a:ext cx="71557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Half the board and have two large clocks to show times in both Berwick’s and show a silhouette of the UK and Australia</a:t>
            </a:r>
            <a:endParaRPr lang="en-GB" dirty="0"/>
          </a:p>
        </p:txBody>
      </p:sp>
      <p:pic>
        <p:nvPicPr>
          <p:cNvPr id="14" name="Picture 13" descr="download (1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75656" y="2636912"/>
            <a:ext cx="2232248" cy="3673642"/>
          </a:xfrm>
          <a:prstGeom prst="rect">
            <a:avLst/>
          </a:prstGeom>
        </p:spPr>
      </p:pic>
      <p:pic>
        <p:nvPicPr>
          <p:cNvPr id="15" name="Picture 14" descr="download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20072" y="3212976"/>
            <a:ext cx="2228850" cy="2047875"/>
          </a:xfrm>
          <a:prstGeom prst="rect">
            <a:avLst/>
          </a:prstGeom>
        </p:spPr>
      </p:pic>
      <p:pic>
        <p:nvPicPr>
          <p:cNvPr id="17" name="Picture 16" descr="images (1)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483768" y="5013176"/>
            <a:ext cx="792088" cy="792088"/>
          </a:xfrm>
          <a:prstGeom prst="rect">
            <a:avLst/>
          </a:prstGeom>
        </p:spPr>
      </p:pic>
      <p:pic>
        <p:nvPicPr>
          <p:cNvPr id="18" name="Picture 17" descr="images (1)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24128" y="3573016"/>
            <a:ext cx="864096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54782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03648" y="908718"/>
            <a:ext cx="57427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Comic Sans MS" pitchFamily="66" charset="0"/>
              </a:rPr>
              <a:t>      Display Board 2</a:t>
            </a:r>
            <a:endParaRPr lang="en-GB" sz="3600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59632" y="1700808"/>
            <a:ext cx="6408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Compare and Contrast Animals in each country and then look at domestic animals, are they the same?</a:t>
            </a:r>
            <a:endParaRPr lang="en-GB" dirty="0"/>
          </a:p>
        </p:txBody>
      </p:sp>
      <p:pic>
        <p:nvPicPr>
          <p:cNvPr id="6" name="Picture 5" descr="download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0368" y="2988798"/>
            <a:ext cx="3726552" cy="2511669"/>
          </a:xfrm>
          <a:prstGeom prst="rect">
            <a:avLst/>
          </a:prstGeom>
        </p:spPr>
      </p:pic>
      <p:pic>
        <p:nvPicPr>
          <p:cNvPr id="7" name="Picture 6" descr="images (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24128" y="2924944"/>
            <a:ext cx="1819275" cy="25146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Display Board 3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403648" y="1484784"/>
            <a:ext cx="54726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Compare and contrast places visited on a bus day, take photographs and research similar landmarks in Berwick Australia</a:t>
            </a:r>
            <a:endParaRPr lang="en-GB" dirty="0"/>
          </a:p>
        </p:txBody>
      </p:sp>
      <p:pic>
        <p:nvPicPr>
          <p:cNvPr id="7" name="Picture 6" descr="download (2).jpg"/>
          <p:cNvPicPr>
            <a:picLocks noChangeAspect="1"/>
          </p:cNvPicPr>
          <p:nvPr/>
        </p:nvPicPr>
        <p:blipFill>
          <a:blip r:embed="rId2" cstate="print"/>
          <a:srcRect b="6172"/>
          <a:stretch>
            <a:fillRect/>
          </a:stretch>
        </p:blipFill>
        <p:spPr>
          <a:xfrm>
            <a:off x="179512" y="2492896"/>
            <a:ext cx="1704975" cy="2520280"/>
          </a:xfrm>
          <a:prstGeom prst="rect">
            <a:avLst/>
          </a:prstGeom>
        </p:spPr>
      </p:pic>
      <p:pic>
        <p:nvPicPr>
          <p:cNvPr id="8" name="Picture 7" descr="images (4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3608" y="4725144"/>
            <a:ext cx="3086100" cy="1485900"/>
          </a:xfrm>
          <a:prstGeom prst="rect">
            <a:avLst/>
          </a:prstGeom>
        </p:spPr>
      </p:pic>
      <p:pic>
        <p:nvPicPr>
          <p:cNvPr id="9" name="Picture 8" descr="images (5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32040" y="4581128"/>
            <a:ext cx="2286000" cy="1695450"/>
          </a:xfrm>
          <a:prstGeom prst="rect">
            <a:avLst/>
          </a:prstGeom>
        </p:spPr>
      </p:pic>
      <p:pic>
        <p:nvPicPr>
          <p:cNvPr id="10" name="Picture 9" descr="download (3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372200" y="2924944"/>
            <a:ext cx="2619375" cy="1743075"/>
          </a:xfrm>
          <a:prstGeom prst="rect">
            <a:avLst/>
          </a:prstGeom>
        </p:spPr>
      </p:pic>
      <p:pic>
        <p:nvPicPr>
          <p:cNvPr id="11" name="Picture 10" descr="images (6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561278" y="3219127"/>
            <a:ext cx="1664990" cy="791636"/>
          </a:xfrm>
          <a:prstGeom prst="rect">
            <a:avLst/>
          </a:prstGeom>
        </p:spPr>
      </p:pic>
      <p:pic>
        <p:nvPicPr>
          <p:cNvPr id="12" name="Picture 11" descr="download (5)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572000" y="3068960"/>
            <a:ext cx="1291720" cy="96754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256</Words>
  <Application>Microsoft Office PowerPoint</Application>
  <PresentationFormat>On-screen Show (4:3)</PresentationFormat>
  <Paragraphs>36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         </vt:lpstr>
      <vt:lpstr>Slide 3</vt:lpstr>
      <vt:lpstr>Display Board 1</vt:lpstr>
      <vt:lpstr>Slide 5</vt:lpstr>
      <vt:lpstr>Display Board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Amanda</dc:creator>
  <cp:lastModifiedBy>Amanda</cp:lastModifiedBy>
  <cp:revision>12</cp:revision>
  <dcterms:created xsi:type="dcterms:W3CDTF">2017-04-03T08:24:24Z</dcterms:created>
  <dcterms:modified xsi:type="dcterms:W3CDTF">2017-04-03T10:14:26Z</dcterms:modified>
</cp:coreProperties>
</file>