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2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3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1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79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2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6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21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4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85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21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73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1E090-AAB0-4CBF-8628-5FDBF090650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2591B-DD32-4A27-8969-20268E2F3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2924944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Brazil &amp; The Olympics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32655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ENGLISH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Carnival poems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Stories from South American countries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Poster design/Olympics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Save rainforest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Hello/Goodbye in Portuguese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Write a postcard from Brazil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123728" y="1656094"/>
            <a:ext cx="1368152" cy="1268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5856" y="404664"/>
            <a:ext cx="20882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MATHS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Distance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Time Difference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Money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Mountains/Statues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Temps/Rain gauges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Patterns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Olympic Rings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Graphs/Pictograms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Distance/time-different sport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How many different sports</a:t>
            </a:r>
          </a:p>
        </p:txBody>
      </p:sp>
      <p:cxnSp>
        <p:nvCxnSpPr>
          <p:cNvPr id="10" name="Straight Connector 9"/>
          <p:cNvCxnSpPr>
            <a:stCxn id="8" idx="2"/>
          </p:cNvCxnSpPr>
          <p:nvPr/>
        </p:nvCxnSpPr>
        <p:spPr>
          <a:xfrm>
            <a:off x="4319972" y="2189768"/>
            <a:ext cx="0" cy="73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08104" y="476672"/>
            <a:ext cx="12961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SCIENCE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Eco-systems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Animals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Conservation/Rainforest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Habitats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Climate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Brazilian Foods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860032" y="1800111"/>
            <a:ext cx="1008112" cy="1052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4288" y="477089"/>
            <a:ext cx="15121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DESIGN &amp; TECHNOLOGY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Masks/Carnivals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Olympic Torches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Design own Mascot/Kit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Food Technology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Colours 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Tie Dye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Textures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Face Painting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Patterns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Design Olympic Flags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364088" y="2060848"/>
            <a:ext cx="180020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1954000"/>
            <a:ext cx="20882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GEOGRAPHY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Amazon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Course of River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Landscapes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Schools 360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Flags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Farming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Capital Cities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Size of Brazil in Comparison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Products from Brazil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Capital Cities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Rainforest and Animals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Climate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Connector 18"/>
          <p:cNvCxnSpPr>
            <a:endCxn id="4" idx="1"/>
          </p:cNvCxnSpPr>
          <p:nvPr/>
        </p:nvCxnSpPr>
        <p:spPr>
          <a:xfrm flipV="1">
            <a:off x="2195736" y="3063444"/>
            <a:ext cx="1080120" cy="107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5536" y="4365104"/>
            <a:ext cx="18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HISTORY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Olympics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Indigenous People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Languages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History of Olympics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Post Olympic athletes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How athletes dressed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763688" y="3284984"/>
            <a:ext cx="187220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95736" y="436510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R.E.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Statue of Christ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Religious Festivals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Connector 24"/>
          <p:cNvCxnSpPr>
            <a:stCxn id="23" idx="0"/>
          </p:cNvCxnSpPr>
          <p:nvPr/>
        </p:nvCxnSpPr>
        <p:spPr>
          <a:xfrm flipV="1">
            <a:off x="2843808" y="3284985"/>
            <a:ext cx="1008112" cy="1080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79912" y="4200769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MUSIC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Carnival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Dance – Salsa music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Maracas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Drumming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Olympic Theme</a:t>
            </a:r>
          </a:p>
        </p:txBody>
      </p:sp>
      <p:cxnSp>
        <p:nvCxnSpPr>
          <p:cNvPr id="29" name="Straight Connector 28"/>
          <p:cNvCxnSpPr>
            <a:stCxn id="27" idx="0"/>
          </p:cNvCxnSpPr>
          <p:nvPr/>
        </p:nvCxnSpPr>
        <p:spPr>
          <a:xfrm flipH="1" flipV="1">
            <a:off x="4247964" y="3284984"/>
            <a:ext cx="324036" cy="91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27784" y="5442900"/>
            <a:ext cx="2592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PHYSICAL EDUCATION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Whole School Olympic sports event and ceremony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Toolkit get set for Rio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Dance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3527884" y="3286146"/>
            <a:ext cx="504056" cy="2157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08104" y="4581126"/>
            <a:ext cx="15121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ICT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Research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School 360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Switches</a:t>
            </a:r>
          </a:p>
          <a:p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Magic Carpet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4572000" y="3284986"/>
            <a:ext cx="1584176" cy="129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92280" y="4581127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ART</a:t>
            </a:r>
          </a:p>
          <a:p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Aztec Patterns</a:t>
            </a:r>
          </a:p>
          <a:p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Costumes</a:t>
            </a:r>
          </a:p>
          <a:p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Face Painting 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5076056" y="3206879"/>
            <a:ext cx="2808312" cy="1374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660232" y="285293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omic Sans MS" panose="030F0702030302020204" pitchFamily="66" charset="0"/>
              </a:rPr>
              <a:t>PHSE</a:t>
            </a:r>
          </a:p>
          <a:p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Teamwork</a:t>
            </a:r>
          </a:p>
          <a:p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Success/Failure</a:t>
            </a:r>
          </a:p>
          <a:p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Conservation</a:t>
            </a:r>
          </a:p>
        </p:txBody>
      </p:sp>
      <p:cxnSp>
        <p:nvCxnSpPr>
          <p:cNvPr id="41" name="Straight Connector 40"/>
          <p:cNvCxnSpPr>
            <a:endCxn id="39" idx="1"/>
          </p:cNvCxnSpPr>
          <p:nvPr/>
        </p:nvCxnSpPr>
        <p:spPr>
          <a:xfrm>
            <a:off x="5220072" y="3171165"/>
            <a:ext cx="1440160" cy="3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98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160</Words>
  <Application>Microsoft Office PowerPoint</Application>
  <PresentationFormat>On-screen Show (4:3)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Lynne</dc:creator>
  <cp:lastModifiedBy>Iain Williams</cp:lastModifiedBy>
  <cp:revision>6</cp:revision>
  <cp:lastPrinted>2016-03-08T11:26:25Z</cp:lastPrinted>
  <dcterms:created xsi:type="dcterms:W3CDTF">2016-03-08T10:39:34Z</dcterms:created>
  <dcterms:modified xsi:type="dcterms:W3CDTF">2016-03-08T18:14:07Z</dcterms:modified>
</cp:coreProperties>
</file>